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✤Ɩ℘℘ɱ_ųŋıʂɱ✤" initials="HS" lastIdx="1" clrIdx="0">
    <p:extLst>
      <p:ext uri="{19B8F6BF-5375-455C-9EA6-DF929625EA0E}">
        <p15:presenceInfo xmlns:p15="http://schemas.microsoft.com/office/powerpoint/2012/main" userId="✤Ɩ℘℘ɱ_ųŋıʂɱ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65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5488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82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760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0396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93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4223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004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5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58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705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6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42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73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154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87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C89EF6-9D28-4ED9-BCA8-6EDF144BB53D}" type="datetimeFigureOut">
              <a:rPr lang="en-ID" smtClean="0"/>
              <a:t>05/10/2022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8365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26D926-074A-4FE5-BC53-1EF414C6BFC9}"/>
              </a:ext>
            </a:extLst>
          </p:cNvPr>
          <p:cNvSpPr txBox="1"/>
          <p:nvPr/>
        </p:nvSpPr>
        <p:spPr>
          <a:xfrm>
            <a:off x="483327" y="261256"/>
            <a:ext cx="71453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JUDUL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NAMA PENELITI DAN NIDN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SKEMA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00715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85E2CD-22E5-4C3F-8FD6-7F4B823A86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120" y="457203"/>
            <a:ext cx="6868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  <a:latin typeface="+mj-lt"/>
              </a:rPr>
              <a:t>pendahuluan</a:t>
            </a:r>
            <a:endParaRPr lang="en-ID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057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13D9D-879C-44DF-A485-CA965244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67" y="313509"/>
            <a:ext cx="6317774" cy="89311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Metode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pelaksanaan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647D-F5CF-4DC7-9F38-9F88CBCD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54" y="0"/>
            <a:ext cx="8534400" cy="1507067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hasil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2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18C9F-CBFC-4649-978E-DACE0DE4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78"/>
            <a:ext cx="2725194" cy="87375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luaran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5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0766-1978-467F-B9BB-C1C82313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9005"/>
            <a:ext cx="3722914" cy="847633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chemeClr val="bg1"/>
                </a:solidFill>
              </a:rPr>
              <a:t>kendala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7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4725-DBE2-48DF-B65D-7E66CE27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523" y="3011715"/>
            <a:ext cx="3430588" cy="83457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Terima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kasih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853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</TotalTime>
  <Words>17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Cambria</vt:lpstr>
      <vt:lpstr>Wingdings</vt:lpstr>
      <vt:lpstr>Wingdings 3</vt:lpstr>
      <vt:lpstr>Slice</vt:lpstr>
      <vt:lpstr>PowerPoint Presentation</vt:lpstr>
      <vt:lpstr>pendahuluan</vt:lpstr>
      <vt:lpstr>Metode pelaksanaan</vt:lpstr>
      <vt:lpstr>hasil</vt:lpstr>
      <vt:lpstr>luaran</vt:lpstr>
      <vt:lpstr>kendala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✤Ɩ℘℘ɱ_ųŋıʂɱ✤</dc:creator>
  <cp:lastModifiedBy>✤Ɩ℘℘ɱ_ųŋıʂɱ✤</cp:lastModifiedBy>
  <cp:revision>3</cp:revision>
  <dcterms:created xsi:type="dcterms:W3CDTF">2022-07-11T05:09:47Z</dcterms:created>
  <dcterms:modified xsi:type="dcterms:W3CDTF">2022-10-05T08:35:41Z</dcterms:modified>
</cp:coreProperties>
</file>