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✤Ɩ℘℘ɱ_ųŋıʂɱ✤" initials="HS" lastIdx="1" clrIdx="0">
    <p:extLst>
      <p:ext uri="{19B8F6BF-5375-455C-9EA6-DF929625EA0E}">
        <p15:presenceInfo xmlns:p15="http://schemas.microsoft.com/office/powerpoint/2012/main" xmlns="" userId="✤Ɩ℘℘ɱ_ųŋıʂɱ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1650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54884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682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7760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20396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19347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54223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780046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53545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6585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7057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155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8648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21423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15732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61542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8875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7C89EF6-9D28-4ED9-BCA8-6EDF144BB53D}" type="datetimeFigureOut">
              <a:rPr lang="en-ID" smtClean="0"/>
              <a:t>25/03/2023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06F81A8-E103-4191-BB5A-5B04A636AC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683654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626D926-074A-4FE5-BC53-1EF414C6BFC9}"/>
              </a:ext>
            </a:extLst>
          </p:cNvPr>
          <p:cNvSpPr txBox="1"/>
          <p:nvPr/>
        </p:nvSpPr>
        <p:spPr>
          <a:xfrm>
            <a:off x="483327" y="261256"/>
            <a:ext cx="714538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bg1"/>
                </a:solidFill>
                <a:latin typeface="+mj-lt"/>
              </a:rPr>
              <a:t>JUDUL PENELITIAN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bg1"/>
                </a:solidFill>
                <a:latin typeface="+mj-lt"/>
              </a:rPr>
              <a:t>NAMA PENELITI DAN NIDN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bg1"/>
                </a:solidFill>
                <a:latin typeface="+mj-lt"/>
              </a:rPr>
              <a:t>SKEMA PENELITIAN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LOGO </a:t>
            </a:r>
            <a:endParaRPr lang="en-US" sz="32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07150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0685E2CD-22E5-4C3F-8FD6-7F4B823A862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8120" y="457203"/>
            <a:ext cx="6868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err="1">
                <a:solidFill>
                  <a:schemeClr val="bg1"/>
                </a:solidFill>
                <a:latin typeface="+mj-lt"/>
              </a:rPr>
              <a:t>pendahuluan</a:t>
            </a:r>
            <a:endParaRPr lang="en-ID" sz="32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60578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B13D9D-879C-44DF-A485-CA965244F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467" y="313509"/>
            <a:ext cx="6317774" cy="893113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err="1">
                <a:solidFill>
                  <a:schemeClr val="bg1"/>
                </a:solidFill>
              </a:rPr>
              <a:t>Metode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pelaksanaan</a:t>
            </a:r>
            <a:endParaRPr lang="en-ID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38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E0647D-F5CF-4DC7-9F38-9F88CBCD7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754" y="0"/>
            <a:ext cx="8534400" cy="1507067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b="1" dirty="0" err="1">
                <a:solidFill>
                  <a:schemeClr val="bg1"/>
                </a:solidFill>
              </a:rPr>
              <a:t>hasil</a:t>
            </a:r>
            <a:endParaRPr lang="en-ID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528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F18C9F-CBFC-4649-978E-DACE0DE4C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878"/>
            <a:ext cx="2725194" cy="873759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err="1">
                <a:solidFill>
                  <a:schemeClr val="bg1"/>
                </a:solidFill>
              </a:rPr>
              <a:t>luaran</a:t>
            </a:r>
            <a:endParaRPr lang="en-ID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350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C90766-1978-467F-B9BB-C1C823131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9005"/>
            <a:ext cx="3722914" cy="847633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 err="1">
                <a:solidFill>
                  <a:schemeClr val="bg1"/>
                </a:solidFill>
              </a:rPr>
              <a:t>kendala</a:t>
            </a:r>
            <a:endParaRPr lang="en-ID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573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E34725-DBE2-48DF-B65D-7E66CE270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0523" y="3011715"/>
            <a:ext cx="3430588" cy="834570"/>
          </a:xfrm>
        </p:spPr>
        <p:txBody>
          <a:bodyPr/>
          <a:lstStyle/>
          <a:p>
            <a:pPr algn="ctr"/>
            <a:r>
              <a:rPr lang="en-US" b="1" dirty="0" err="1">
                <a:solidFill>
                  <a:schemeClr val="bg1"/>
                </a:solidFill>
              </a:rPr>
              <a:t>Terima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kasih</a:t>
            </a:r>
            <a:endParaRPr lang="en-ID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28535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mbria-Calibri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78</TotalTime>
  <Words>17</Words>
  <Application>Microsoft Office PowerPoint</Application>
  <PresentationFormat>Custom</PresentationFormat>
  <Paragraphs>10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Slice</vt:lpstr>
      <vt:lpstr>PowerPoint Presentation</vt:lpstr>
      <vt:lpstr>pendahuluan</vt:lpstr>
      <vt:lpstr>Metode pelaksanaan</vt:lpstr>
      <vt:lpstr>hasil</vt:lpstr>
      <vt:lpstr>luaran</vt:lpstr>
      <vt:lpstr>kendala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✤Ɩ℘℘ɱ_ųŋıʂɱ✤</dc:creator>
  <cp:lastModifiedBy>ACER</cp:lastModifiedBy>
  <cp:revision>6</cp:revision>
  <dcterms:created xsi:type="dcterms:W3CDTF">2022-07-11T05:09:47Z</dcterms:created>
  <dcterms:modified xsi:type="dcterms:W3CDTF">2023-03-25T05:28:16Z</dcterms:modified>
</cp:coreProperties>
</file>